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3"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3073"/>
  </p:normalViewPr>
  <p:slideViewPr>
    <p:cSldViewPr snapToGrid="0" snapToObjects="1" showGuides="1">
      <p:cViewPr>
        <p:scale>
          <a:sx n="166" d="100"/>
          <a:sy n="166" d="100"/>
        </p:scale>
        <p:origin x="14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8:04.473"/>
    </inkml:context>
    <inkml:brush xml:id="br0">
      <inkml:brushProperty name="width" value="0.08571" units="cm"/>
      <inkml:brushProperty name="height" value="0.08571" units="cm"/>
      <inkml:brushProperty name="color" value="#849398"/>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9:11.225"/>
    </inkml:context>
    <inkml:brush xml:id="br0">
      <inkml:brushProperty name="width" value="0.08571" units="cm"/>
      <inkml:brushProperty name="height" value="0.08571" units="cm"/>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2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7/5/22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7/5/22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017696B2-646B-1548-AD50-2CFCA140766F}"/>
              </a:ext>
            </a:extLst>
          </p:cNvPr>
          <p:cNvSpPr txBox="1"/>
          <p:nvPr/>
        </p:nvSpPr>
        <p:spPr>
          <a:xfrm>
            <a:off x="7377725" y="6376697"/>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225235" y="2334340"/>
            <a:ext cx="7725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Calvert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166413" y="4991555"/>
            <a:ext cx="939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Nanaimo</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6598319" y="17526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6598319" y="26558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6362603" y="1437135"/>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8514413" y="173496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8514413" y="263821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8273145" y="1437135"/>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6640816"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6640816"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6362603" y="398250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8526243"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8526243"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7601929" y="2091801"/>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7601929" y="2109460"/>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7601929" y="2109460"/>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7601929" y="2109460"/>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9518023" y="1915845"/>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9518023" y="2068245"/>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9518023" y="2091801"/>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9518023" y="2091801"/>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10262369" y="16968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10414769" y="18492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10567169" y="20016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10469110" y="3044940"/>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10562597" y="315702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10562597" y="354515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11019733" y="3548721"/>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11019733" y="3157734"/>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10551186" y="3133420"/>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11054129" y="3125726"/>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10577257" y="3504466"/>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11034393" y="3523729"/>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5" name="TextBox 164">
            <a:extLst>
              <a:ext uri="{FF2B5EF4-FFF2-40B4-BE49-F238E27FC236}">
                <a16:creationId xmlns:a16="http://schemas.microsoft.com/office/drawing/2014/main" id="{406781EE-253D-364F-976A-02C2ACDC7BB4}"/>
              </a:ext>
            </a:extLst>
          </p:cNvPr>
          <p:cNvSpPr txBox="1"/>
          <p:nvPr/>
        </p:nvSpPr>
        <p:spPr>
          <a:xfrm>
            <a:off x="9958661" y="4164637"/>
            <a:ext cx="13213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10719569" y="21540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10968020" y="2591999"/>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11204170" y="3862283"/>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6773494" y="1925225"/>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6757240" y="2866870"/>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6741210" y="4485395"/>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6727039" y="5430605"/>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8675813" y="1940463"/>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8659559" y="2882108"/>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8643529" y="4500633"/>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8629358" y="5445843"/>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10834372" y="4206790"/>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6687781"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37" name="TextBox 236">
            <a:extLst>
              <a:ext uri="{FF2B5EF4-FFF2-40B4-BE49-F238E27FC236}">
                <a16:creationId xmlns:a16="http://schemas.microsoft.com/office/drawing/2014/main" id="{5AE2CD98-10C0-7145-97D0-BEB6B3E34160}"/>
              </a:ext>
            </a:extLst>
          </p:cNvPr>
          <p:cNvSpPr txBox="1"/>
          <p:nvPr/>
        </p:nvSpPr>
        <p:spPr>
          <a:xfrm>
            <a:off x="8328255" y="609263"/>
            <a:ext cx="10672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&amp; OS)</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10072225"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8277457" y="3986473"/>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5" name="TextBox 244">
            <a:extLst>
              <a:ext uri="{FF2B5EF4-FFF2-40B4-BE49-F238E27FC236}">
                <a16:creationId xmlns:a16="http://schemas.microsoft.com/office/drawing/2014/main" id="{6B23488F-30EE-A04B-9637-F7EC8B600BB8}"/>
              </a:ext>
            </a:extLst>
          </p:cNvPr>
          <p:cNvSpPr txBox="1"/>
          <p:nvPr/>
        </p:nvSpPr>
        <p:spPr>
          <a:xfrm>
            <a:off x="6891162"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103" name="Rounded Rectangle 102">
            <a:extLst>
              <a:ext uri="{FF2B5EF4-FFF2-40B4-BE49-F238E27FC236}">
                <a16:creationId xmlns:a16="http://schemas.microsoft.com/office/drawing/2014/main" id="{279BE894-1B62-82FA-087B-2A3240708D20}"/>
              </a:ext>
            </a:extLst>
          </p:cNvPr>
          <p:cNvSpPr/>
          <p:nvPr/>
        </p:nvSpPr>
        <p:spPr>
          <a:xfrm>
            <a:off x="1041444"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9" name="Rounded Rectangle 108">
            <a:extLst>
              <a:ext uri="{FF2B5EF4-FFF2-40B4-BE49-F238E27FC236}">
                <a16:creationId xmlns:a16="http://schemas.microsoft.com/office/drawing/2014/main" id="{C8A1D82D-0665-60D4-5703-89603D952B0D}"/>
              </a:ext>
            </a:extLst>
          </p:cNvPr>
          <p:cNvSpPr/>
          <p:nvPr/>
        </p:nvSpPr>
        <p:spPr>
          <a:xfrm>
            <a:off x="1027866"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0" name="Rounded Rectangle 109">
            <a:extLst>
              <a:ext uri="{FF2B5EF4-FFF2-40B4-BE49-F238E27FC236}">
                <a16:creationId xmlns:a16="http://schemas.microsoft.com/office/drawing/2014/main" id="{ACFFD190-D197-8AE6-B8D5-1B9DFB8F97EC}"/>
              </a:ext>
            </a:extLst>
          </p:cNvPr>
          <p:cNvSpPr/>
          <p:nvPr/>
        </p:nvSpPr>
        <p:spPr>
          <a:xfrm>
            <a:off x="1292797"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1" name="Rounded Rectangle 110">
            <a:extLst>
              <a:ext uri="{FF2B5EF4-FFF2-40B4-BE49-F238E27FC236}">
                <a16:creationId xmlns:a16="http://schemas.microsoft.com/office/drawing/2014/main" id="{59160F74-B42C-4B50-9526-E6E876A6478B}"/>
              </a:ext>
            </a:extLst>
          </p:cNvPr>
          <p:cNvSpPr/>
          <p:nvPr/>
        </p:nvSpPr>
        <p:spPr>
          <a:xfrm>
            <a:off x="1292797"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2" name="Rounded Rectangle 111">
            <a:extLst>
              <a:ext uri="{FF2B5EF4-FFF2-40B4-BE49-F238E27FC236}">
                <a16:creationId xmlns:a16="http://schemas.microsoft.com/office/drawing/2014/main" id="{CEB121DE-7BDB-8B99-2FE7-D9BC1CE378CD}"/>
              </a:ext>
            </a:extLst>
          </p:cNvPr>
          <p:cNvSpPr/>
          <p:nvPr/>
        </p:nvSpPr>
        <p:spPr>
          <a:xfrm>
            <a:off x="1292797"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3" name="Rounded Rectangle 112">
            <a:extLst>
              <a:ext uri="{FF2B5EF4-FFF2-40B4-BE49-F238E27FC236}">
                <a16:creationId xmlns:a16="http://schemas.microsoft.com/office/drawing/2014/main" id="{33474FAC-379A-9267-57ED-52B8B559017D}"/>
              </a:ext>
            </a:extLst>
          </p:cNvPr>
          <p:cNvSpPr/>
          <p:nvPr/>
        </p:nvSpPr>
        <p:spPr>
          <a:xfrm>
            <a:off x="1292797"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4" name="Rounded Rectangle 113">
            <a:extLst>
              <a:ext uri="{FF2B5EF4-FFF2-40B4-BE49-F238E27FC236}">
                <a16:creationId xmlns:a16="http://schemas.microsoft.com/office/drawing/2014/main" id="{56F5D53E-6B76-9FB8-81AF-760546F01561}"/>
              </a:ext>
            </a:extLst>
          </p:cNvPr>
          <p:cNvSpPr/>
          <p:nvPr/>
        </p:nvSpPr>
        <p:spPr>
          <a:xfrm>
            <a:off x="2895228"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5" name="Rounded Rectangle 114">
            <a:extLst>
              <a:ext uri="{FF2B5EF4-FFF2-40B4-BE49-F238E27FC236}">
                <a16:creationId xmlns:a16="http://schemas.microsoft.com/office/drawing/2014/main" id="{7C581948-88AE-106F-E8F2-A8BFEAC9E26B}"/>
              </a:ext>
            </a:extLst>
          </p:cNvPr>
          <p:cNvSpPr/>
          <p:nvPr/>
        </p:nvSpPr>
        <p:spPr>
          <a:xfrm>
            <a:off x="2895228"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6" name="Rounded Rectangle 115">
            <a:extLst>
              <a:ext uri="{FF2B5EF4-FFF2-40B4-BE49-F238E27FC236}">
                <a16:creationId xmlns:a16="http://schemas.microsoft.com/office/drawing/2014/main" id="{75CA5DC3-0159-590E-5024-6F820F5865DB}"/>
              </a:ext>
            </a:extLst>
          </p:cNvPr>
          <p:cNvSpPr/>
          <p:nvPr/>
        </p:nvSpPr>
        <p:spPr>
          <a:xfrm>
            <a:off x="2895228"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7" name="Rounded Rectangle 116">
            <a:extLst>
              <a:ext uri="{FF2B5EF4-FFF2-40B4-BE49-F238E27FC236}">
                <a16:creationId xmlns:a16="http://schemas.microsoft.com/office/drawing/2014/main" id="{9CF70C66-8CDE-3E12-7D09-AB05F2D126BD}"/>
              </a:ext>
            </a:extLst>
          </p:cNvPr>
          <p:cNvSpPr/>
          <p:nvPr/>
        </p:nvSpPr>
        <p:spPr>
          <a:xfrm>
            <a:off x="4512138"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9" name="Rounded Rectangle 118">
            <a:extLst>
              <a:ext uri="{FF2B5EF4-FFF2-40B4-BE49-F238E27FC236}">
                <a16:creationId xmlns:a16="http://schemas.microsoft.com/office/drawing/2014/main" id="{DCAF82F5-D14D-6B51-5D60-ACC309829896}"/>
              </a:ext>
            </a:extLst>
          </p:cNvPr>
          <p:cNvSpPr/>
          <p:nvPr/>
        </p:nvSpPr>
        <p:spPr>
          <a:xfrm>
            <a:off x="4664538"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0" name="Rounded Rectangle 119">
            <a:extLst>
              <a:ext uri="{FF2B5EF4-FFF2-40B4-BE49-F238E27FC236}">
                <a16:creationId xmlns:a16="http://schemas.microsoft.com/office/drawing/2014/main" id="{C2D1F473-7EA1-2364-5427-2B684604D194}"/>
              </a:ext>
            </a:extLst>
          </p:cNvPr>
          <p:cNvSpPr/>
          <p:nvPr/>
        </p:nvSpPr>
        <p:spPr>
          <a:xfrm>
            <a:off x="4816938"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1" name="TextBox 120">
            <a:extLst>
              <a:ext uri="{FF2B5EF4-FFF2-40B4-BE49-F238E27FC236}">
                <a16:creationId xmlns:a16="http://schemas.microsoft.com/office/drawing/2014/main" id="{1E57C457-707B-A78A-899F-C0A4D853BCD8}"/>
              </a:ext>
            </a:extLst>
          </p:cNvPr>
          <p:cNvSpPr txBox="1"/>
          <p:nvPr/>
        </p:nvSpPr>
        <p:spPr>
          <a:xfrm>
            <a:off x="1300968"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126" name="TextBox 125">
            <a:extLst>
              <a:ext uri="{FF2B5EF4-FFF2-40B4-BE49-F238E27FC236}">
                <a16:creationId xmlns:a16="http://schemas.microsoft.com/office/drawing/2014/main" id="{59428239-C3AA-0817-5E7D-784A52C39D55}"/>
              </a:ext>
            </a:extLst>
          </p:cNvPr>
          <p:cNvSpPr txBox="1"/>
          <p:nvPr/>
        </p:nvSpPr>
        <p:spPr>
          <a:xfrm>
            <a:off x="2746418" y="609263"/>
            <a:ext cx="121802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(temp &amp; pH)</a:t>
            </a:r>
          </a:p>
        </p:txBody>
      </p:sp>
      <p:sp>
        <p:nvSpPr>
          <p:cNvPr id="127" name="TextBox 126">
            <a:extLst>
              <a:ext uri="{FF2B5EF4-FFF2-40B4-BE49-F238E27FC236}">
                <a16:creationId xmlns:a16="http://schemas.microsoft.com/office/drawing/2014/main" id="{328AFED3-BDBC-B7EA-83CE-EABFFD5128BD}"/>
              </a:ext>
            </a:extLst>
          </p:cNvPr>
          <p:cNvSpPr txBox="1"/>
          <p:nvPr/>
        </p:nvSpPr>
        <p:spPr>
          <a:xfrm>
            <a:off x="4318546"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(tank)</a:t>
            </a:r>
          </a:p>
        </p:txBody>
      </p:sp>
      <p:sp>
        <p:nvSpPr>
          <p:cNvPr id="128" name="Rounded Rectangle 127">
            <a:extLst>
              <a:ext uri="{FF2B5EF4-FFF2-40B4-BE49-F238E27FC236}">
                <a16:creationId xmlns:a16="http://schemas.microsoft.com/office/drawing/2014/main" id="{7CB48D2E-BE4F-16F4-8E05-37107F546772}"/>
              </a:ext>
            </a:extLst>
          </p:cNvPr>
          <p:cNvSpPr/>
          <p:nvPr/>
        </p:nvSpPr>
        <p:spPr>
          <a:xfrm>
            <a:off x="4718879"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9" name="Rounded Rectangle 128">
            <a:extLst>
              <a:ext uri="{FF2B5EF4-FFF2-40B4-BE49-F238E27FC236}">
                <a16:creationId xmlns:a16="http://schemas.microsoft.com/office/drawing/2014/main" id="{5A473B47-91A2-C7A6-C918-019A14A8A735}"/>
              </a:ext>
            </a:extLst>
          </p:cNvPr>
          <p:cNvSpPr/>
          <p:nvPr/>
        </p:nvSpPr>
        <p:spPr>
          <a:xfrm>
            <a:off x="4812366"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0" name="Rounded Rectangle 129">
            <a:extLst>
              <a:ext uri="{FF2B5EF4-FFF2-40B4-BE49-F238E27FC236}">
                <a16:creationId xmlns:a16="http://schemas.microsoft.com/office/drawing/2014/main" id="{EE3A04B9-0925-F460-13F4-E208F52D6A76}"/>
              </a:ext>
            </a:extLst>
          </p:cNvPr>
          <p:cNvSpPr/>
          <p:nvPr/>
        </p:nvSpPr>
        <p:spPr>
          <a:xfrm>
            <a:off x="4812366"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1" name="Rounded Rectangle 130">
            <a:extLst>
              <a:ext uri="{FF2B5EF4-FFF2-40B4-BE49-F238E27FC236}">
                <a16:creationId xmlns:a16="http://schemas.microsoft.com/office/drawing/2014/main" id="{6282B824-E300-2A52-8BDF-1E813357A598}"/>
              </a:ext>
            </a:extLst>
          </p:cNvPr>
          <p:cNvSpPr/>
          <p:nvPr/>
        </p:nvSpPr>
        <p:spPr>
          <a:xfrm>
            <a:off x="5269502"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2" name="Rounded Rectangle 131">
            <a:extLst>
              <a:ext uri="{FF2B5EF4-FFF2-40B4-BE49-F238E27FC236}">
                <a16:creationId xmlns:a16="http://schemas.microsoft.com/office/drawing/2014/main" id="{14808239-A179-411C-D234-74ECE5EABDAF}"/>
              </a:ext>
            </a:extLst>
          </p:cNvPr>
          <p:cNvSpPr/>
          <p:nvPr/>
        </p:nvSpPr>
        <p:spPr>
          <a:xfrm>
            <a:off x="5269502"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3" name="TextBox 132">
            <a:extLst>
              <a:ext uri="{FF2B5EF4-FFF2-40B4-BE49-F238E27FC236}">
                <a16:creationId xmlns:a16="http://schemas.microsoft.com/office/drawing/2014/main" id="{CC3F046E-45DD-96CB-58DF-4C1EA1AE3AA4}"/>
              </a:ext>
            </a:extLst>
          </p:cNvPr>
          <p:cNvSpPr txBox="1"/>
          <p:nvPr/>
        </p:nvSpPr>
        <p:spPr>
          <a:xfrm>
            <a:off x="4800955"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34" name="TextBox 133">
            <a:extLst>
              <a:ext uri="{FF2B5EF4-FFF2-40B4-BE49-F238E27FC236}">
                <a16:creationId xmlns:a16="http://schemas.microsoft.com/office/drawing/2014/main" id="{0532C4F2-2945-0CA6-CEC8-B3278EDAB912}"/>
              </a:ext>
            </a:extLst>
          </p:cNvPr>
          <p:cNvSpPr txBox="1"/>
          <p:nvPr/>
        </p:nvSpPr>
        <p:spPr>
          <a:xfrm>
            <a:off x="5303898"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35" name="TextBox 134">
            <a:extLst>
              <a:ext uri="{FF2B5EF4-FFF2-40B4-BE49-F238E27FC236}">
                <a16:creationId xmlns:a16="http://schemas.microsoft.com/office/drawing/2014/main" id="{F272210C-A0BB-C3EB-828E-568AA3B0E675}"/>
              </a:ext>
            </a:extLst>
          </p:cNvPr>
          <p:cNvSpPr txBox="1"/>
          <p:nvPr/>
        </p:nvSpPr>
        <p:spPr>
          <a:xfrm>
            <a:off x="4827026"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36" name="TextBox 135">
            <a:extLst>
              <a:ext uri="{FF2B5EF4-FFF2-40B4-BE49-F238E27FC236}">
                <a16:creationId xmlns:a16="http://schemas.microsoft.com/office/drawing/2014/main" id="{53341D44-1DF5-A300-5382-B8676B44DDD3}"/>
              </a:ext>
            </a:extLst>
          </p:cNvPr>
          <p:cNvSpPr txBox="1"/>
          <p:nvPr/>
        </p:nvSpPr>
        <p:spPr>
          <a:xfrm>
            <a:off x="5284162"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37" name="TextBox 136">
            <a:extLst>
              <a:ext uri="{FF2B5EF4-FFF2-40B4-BE49-F238E27FC236}">
                <a16:creationId xmlns:a16="http://schemas.microsoft.com/office/drawing/2014/main" id="{80E59A51-24CC-9CED-4EF0-4735EB5EF3B7}"/>
              </a:ext>
            </a:extLst>
          </p:cNvPr>
          <p:cNvSpPr txBox="1"/>
          <p:nvPr/>
        </p:nvSpPr>
        <p:spPr>
          <a:xfrm>
            <a:off x="5084141"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142" name="TextBox 141">
            <a:extLst>
              <a:ext uri="{FF2B5EF4-FFF2-40B4-BE49-F238E27FC236}">
                <a16:creationId xmlns:a16="http://schemas.microsoft.com/office/drawing/2014/main" id="{DBA8BBF2-6CED-2AE6-A71D-C0B74E2D4401}"/>
              </a:ext>
            </a:extLst>
          </p:cNvPr>
          <p:cNvSpPr txBox="1"/>
          <p:nvPr/>
        </p:nvSpPr>
        <p:spPr>
          <a:xfrm>
            <a:off x="4208430" y="4140046"/>
            <a:ext cx="12000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143" name="TextBox 142">
            <a:extLst>
              <a:ext uri="{FF2B5EF4-FFF2-40B4-BE49-F238E27FC236}">
                <a16:creationId xmlns:a16="http://schemas.microsoft.com/office/drawing/2014/main" id="{6ABB846E-4348-8476-9CE1-0F2AF26D1EA1}"/>
              </a:ext>
            </a:extLst>
          </p:cNvPr>
          <p:cNvSpPr txBox="1"/>
          <p:nvPr/>
        </p:nvSpPr>
        <p:spPr>
          <a:xfrm>
            <a:off x="3187681"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144" name="TextBox 143">
            <a:extLst>
              <a:ext uri="{FF2B5EF4-FFF2-40B4-BE49-F238E27FC236}">
                <a16:creationId xmlns:a16="http://schemas.microsoft.com/office/drawing/2014/main" id="{9C700B3C-078D-99BD-131D-5780998E33A7}"/>
              </a:ext>
            </a:extLst>
          </p:cNvPr>
          <p:cNvSpPr txBox="1"/>
          <p:nvPr/>
        </p:nvSpPr>
        <p:spPr>
          <a:xfrm>
            <a:off x="3187681"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45" name="TextBox 144">
            <a:extLst>
              <a:ext uri="{FF2B5EF4-FFF2-40B4-BE49-F238E27FC236}">
                <a16:creationId xmlns:a16="http://schemas.microsoft.com/office/drawing/2014/main" id="{FE9D7AC8-B9A3-0FD6-86B2-4C7281004551}"/>
              </a:ext>
            </a:extLst>
          </p:cNvPr>
          <p:cNvSpPr txBox="1"/>
          <p:nvPr/>
        </p:nvSpPr>
        <p:spPr>
          <a:xfrm>
            <a:off x="3187681"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146" name="TextBox 145">
            <a:extLst>
              <a:ext uri="{FF2B5EF4-FFF2-40B4-BE49-F238E27FC236}">
                <a16:creationId xmlns:a16="http://schemas.microsoft.com/office/drawing/2014/main" id="{438E0D1A-86DD-790B-2E03-B29A603AA822}"/>
              </a:ext>
            </a:extLst>
          </p:cNvPr>
          <p:cNvSpPr txBox="1"/>
          <p:nvPr/>
        </p:nvSpPr>
        <p:spPr>
          <a:xfrm>
            <a:off x="3187681"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147" name="Straight Arrow Connector 146">
            <a:extLst>
              <a:ext uri="{FF2B5EF4-FFF2-40B4-BE49-F238E27FC236}">
                <a16:creationId xmlns:a16="http://schemas.microsoft.com/office/drawing/2014/main" id="{417269AE-2473-5393-ECAD-7B327EE2BB60}"/>
              </a:ext>
            </a:extLst>
          </p:cNvPr>
          <p:cNvCxnSpPr>
            <a:cxnSpLocks/>
            <a:stCxn id="110" idx="3"/>
            <a:endCxn id="114" idx="1"/>
          </p:cNvCxnSpPr>
          <p:nvPr/>
        </p:nvCxnSpPr>
        <p:spPr>
          <a:xfrm>
            <a:off x="2296407"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C600DE-190E-F476-FC12-EDD418C381C2}"/>
              </a:ext>
            </a:extLst>
          </p:cNvPr>
          <p:cNvCxnSpPr>
            <a:cxnSpLocks/>
            <a:stCxn id="110" idx="3"/>
            <a:endCxn id="115" idx="1"/>
          </p:cNvCxnSpPr>
          <p:nvPr/>
        </p:nvCxnSpPr>
        <p:spPr>
          <a:xfrm>
            <a:off x="2296407"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A558E7B-353C-4501-AE95-375A438578C1}"/>
              </a:ext>
            </a:extLst>
          </p:cNvPr>
          <p:cNvCxnSpPr>
            <a:cxnSpLocks/>
            <a:stCxn id="110" idx="3"/>
            <a:endCxn id="180" idx="1"/>
          </p:cNvCxnSpPr>
          <p:nvPr/>
        </p:nvCxnSpPr>
        <p:spPr>
          <a:xfrm>
            <a:off x="2296407"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1F855D5-49AC-7FE4-C97D-1D065D236B10}"/>
              </a:ext>
            </a:extLst>
          </p:cNvPr>
          <p:cNvCxnSpPr>
            <a:cxnSpLocks/>
            <a:stCxn id="110" idx="3"/>
            <a:endCxn id="116" idx="1"/>
          </p:cNvCxnSpPr>
          <p:nvPr/>
        </p:nvCxnSpPr>
        <p:spPr>
          <a:xfrm>
            <a:off x="2296407"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a:extLst>
              <a:ext uri="{FF2B5EF4-FFF2-40B4-BE49-F238E27FC236}">
                <a16:creationId xmlns:a16="http://schemas.microsoft.com/office/drawing/2014/main" id="{07C60AB9-2BBF-9102-5B36-756FB04957D2}"/>
              </a:ext>
            </a:extLst>
          </p:cNvPr>
          <p:cNvSpPr/>
          <p:nvPr/>
        </p:nvSpPr>
        <p:spPr>
          <a:xfrm>
            <a:off x="4969338"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52" name="Straight Arrow Connector 151">
            <a:extLst>
              <a:ext uri="{FF2B5EF4-FFF2-40B4-BE49-F238E27FC236}">
                <a16:creationId xmlns:a16="http://schemas.microsoft.com/office/drawing/2014/main" id="{50D7E501-1FF7-3FA0-6042-40F016C30732}"/>
              </a:ext>
            </a:extLst>
          </p:cNvPr>
          <p:cNvCxnSpPr>
            <a:cxnSpLocks/>
            <a:stCxn id="114" idx="3"/>
            <a:endCxn id="117" idx="1"/>
          </p:cNvCxnSpPr>
          <p:nvPr/>
        </p:nvCxnSpPr>
        <p:spPr>
          <a:xfrm flipV="1">
            <a:off x="3898838"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AAD8970-6BDF-23CE-8480-676003AF184C}"/>
              </a:ext>
            </a:extLst>
          </p:cNvPr>
          <p:cNvCxnSpPr>
            <a:cxnSpLocks/>
            <a:stCxn id="114" idx="3"/>
            <a:endCxn id="119" idx="1"/>
          </p:cNvCxnSpPr>
          <p:nvPr/>
        </p:nvCxnSpPr>
        <p:spPr>
          <a:xfrm flipV="1">
            <a:off x="3898838"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8104A70-1B66-26A2-3536-0AF94F959F0B}"/>
              </a:ext>
            </a:extLst>
          </p:cNvPr>
          <p:cNvCxnSpPr>
            <a:cxnSpLocks/>
            <a:stCxn id="114" idx="3"/>
            <a:endCxn id="120" idx="1"/>
          </p:cNvCxnSpPr>
          <p:nvPr/>
        </p:nvCxnSpPr>
        <p:spPr>
          <a:xfrm>
            <a:off x="3898838"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B461531-C2AB-7A57-02D6-C2E9D575DE9D}"/>
              </a:ext>
            </a:extLst>
          </p:cNvPr>
          <p:cNvCxnSpPr>
            <a:cxnSpLocks/>
            <a:stCxn id="114" idx="3"/>
            <a:endCxn id="151" idx="1"/>
          </p:cNvCxnSpPr>
          <p:nvPr/>
        </p:nvCxnSpPr>
        <p:spPr>
          <a:xfrm>
            <a:off x="3898838"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21060DB-501A-B040-44DF-45DC4A5AD9A0}"/>
              </a:ext>
            </a:extLst>
          </p:cNvPr>
          <p:cNvCxnSpPr>
            <a:cxnSpLocks/>
            <a:stCxn id="151" idx="2"/>
            <a:endCxn id="128" idx="0"/>
          </p:cNvCxnSpPr>
          <p:nvPr/>
        </p:nvCxnSpPr>
        <p:spPr>
          <a:xfrm>
            <a:off x="5217789"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0802D7-DE6F-D8D6-D1D5-1F352DD88493}"/>
              </a:ext>
            </a:extLst>
          </p:cNvPr>
          <p:cNvCxnSpPr>
            <a:cxnSpLocks/>
            <a:stCxn id="136" idx="2"/>
            <a:endCxn id="137" idx="0"/>
          </p:cNvCxnSpPr>
          <p:nvPr/>
        </p:nvCxnSpPr>
        <p:spPr>
          <a:xfrm flipH="1">
            <a:off x="5453939"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999F981-B9F1-BDD0-4786-F222B6B66884}"/>
              </a:ext>
            </a:extLst>
          </p:cNvPr>
          <p:cNvSpPr txBox="1"/>
          <p:nvPr/>
        </p:nvSpPr>
        <p:spPr>
          <a:xfrm>
            <a:off x="1458837"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75" name="TextBox 174">
            <a:extLst>
              <a:ext uri="{FF2B5EF4-FFF2-40B4-BE49-F238E27FC236}">
                <a16:creationId xmlns:a16="http://schemas.microsoft.com/office/drawing/2014/main" id="{7878A640-0B4B-A7D8-93BC-28A6CE3FFEB6}"/>
              </a:ext>
            </a:extLst>
          </p:cNvPr>
          <p:cNvSpPr txBox="1"/>
          <p:nvPr/>
        </p:nvSpPr>
        <p:spPr>
          <a:xfrm>
            <a:off x="1442583"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0FD6ED6A-5C2D-7097-3DCF-1363477DD1E2}"/>
              </a:ext>
            </a:extLst>
          </p:cNvPr>
          <p:cNvSpPr txBox="1"/>
          <p:nvPr/>
        </p:nvSpPr>
        <p:spPr>
          <a:xfrm>
            <a:off x="1426553"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77" name="TextBox 176">
            <a:extLst>
              <a:ext uri="{FF2B5EF4-FFF2-40B4-BE49-F238E27FC236}">
                <a16:creationId xmlns:a16="http://schemas.microsoft.com/office/drawing/2014/main" id="{3256296B-A8F7-4F85-603F-E07003CF8FE3}"/>
              </a:ext>
            </a:extLst>
          </p:cNvPr>
          <p:cNvSpPr txBox="1"/>
          <p:nvPr/>
        </p:nvSpPr>
        <p:spPr>
          <a:xfrm>
            <a:off x="1412382"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178" name="TextBox 177">
            <a:extLst>
              <a:ext uri="{FF2B5EF4-FFF2-40B4-BE49-F238E27FC236}">
                <a16:creationId xmlns:a16="http://schemas.microsoft.com/office/drawing/2014/main" id="{3BF36A0D-40D7-6CD7-1743-930578700C36}"/>
              </a:ext>
            </a:extLst>
          </p:cNvPr>
          <p:cNvSpPr txBox="1"/>
          <p:nvPr/>
        </p:nvSpPr>
        <p:spPr>
          <a:xfrm>
            <a:off x="2130367"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179" name="TextBox 178">
            <a:extLst>
              <a:ext uri="{FF2B5EF4-FFF2-40B4-BE49-F238E27FC236}">
                <a16:creationId xmlns:a16="http://schemas.microsoft.com/office/drawing/2014/main" id="{F510ED90-876B-E0D6-4EF8-E04EB7F1800B}"/>
              </a:ext>
            </a:extLst>
          </p:cNvPr>
          <p:cNvSpPr txBox="1"/>
          <p:nvPr/>
        </p:nvSpPr>
        <p:spPr>
          <a:xfrm>
            <a:off x="1896948"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80" name="Rounded Rectangle 179">
            <a:extLst>
              <a:ext uri="{FF2B5EF4-FFF2-40B4-BE49-F238E27FC236}">
                <a16:creationId xmlns:a16="http://schemas.microsoft.com/office/drawing/2014/main" id="{B0544DA0-F1A4-9E41-239D-2FCD10AA048A}"/>
              </a:ext>
            </a:extLst>
          </p:cNvPr>
          <p:cNvSpPr/>
          <p:nvPr/>
        </p:nvSpPr>
        <p:spPr>
          <a:xfrm>
            <a:off x="2895228"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9717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113313"/>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253443"/>
            <a:ext cx="1338381" cy="116679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215313"/>
            <a:ext cx="1339303" cy="1207083"/>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802443" y="2229131"/>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9722" y="2229131"/>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sp>
        <p:nvSpPr>
          <p:cNvPr id="164" name="Half Frame 163">
            <a:extLst>
              <a:ext uri="{FF2B5EF4-FFF2-40B4-BE49-F238E27FC236}">
                <a16:creationId xmlns:a16="http://schemas.microsoft.com/office/drawing/2014/main" id="{3E6A8D2B-A76F-02E8-16EA-966033F7CE96}"/>
              </a:ext>
            </a:extLst>
          </p:cNvPr>
          <p:cNvSpPr/>
          <p:nvPr/>
        </p:nvSpPr>
        <p:spPr>
          <a:xfrm rot="16200000">
            <a:off x="1134146" y="745007"/>
            <a:ext cx="111331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5" name="TextBox 194">
            <a:extLst>
              <a:ext uri="{FF2B5EF4-FFF2-40B4-BE49-F238E27FC236}">
                <a16:creationId xmlns:a16="http://schemas.microsoft.com/office/drawing/2014/main" id="{DEDDD5C5-5B46-3FCF-9979-9033F24C9549}"/>
              </a:ext>
            </a:extLst>
          </p:cNvPr>
          <p:cNvSpPr txBox="1"/>
          <p:nvPr/>
        </p:nvSpPr>
        <p:spPr>
          <a:xfrm>
            <a:off x="1030697" y="825555"/>
            <a:ext cx="290464" cy="24983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71" name="TextBox 70">
            <a:extLst>
              <a:ext uri="{FF2B5EF4-FFF2-40B4-BE49-F238E27FC236}">
                <a16:creationId xmlns:a16="http://schemas.microsoft.com/office/drawing/2014/main" id="{509F67DD-4ABF-5B1F-C7E6-B90D9DBF81BD}"/>
              </a:ext>
            </a:extLst>
          </p:cNvPr>
          <p:cNvSpPr txBox="1"/>
          <p:nvPr/>
        </p:nvSpPr>
        <p:spPr>
          <a:xfrm>
            <a:off x="1066184" y="3443787"/>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795761" y="3443787"/>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sp>
        <p:nvSpPr>
          <p:cNvPr id="171" name="Half Frame 170">
            <a:extLst>
              <a:ext uri="{FF2B5EF4-FFF2-40B4-BE49-F238E27FC236}">
                <a16:creationId xmlns:a16="http://schemas.microsoft.com/office/drawing/2014/main" id="{38208444-E5FA-455B-6CF5-3127A1549A76}"/>
              </a:ext>
            </a:extLst>
          </p:cNvPr>
          <p:cNvSpPr/>
          <p:nvPr/>
        </p:nvSpPr>
        <p:spPr>
          <a:xfrm rot="16200000">
            <a:off x="1107407" y="2169350"/>
            <a:ext cx="1166790"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1404693" y="257706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2015698" y="3120269"/>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2019976" y="282015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1231958" y="2566883"/>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1490248" y="2619775"/>
            <a:ext cx="529728" cy="243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1312287" y="2647085"/>
            <a:ext cx="703411" cy="52016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1064728" y="2244290"/>
            <a:ext cx="280846" cy="261840"/>
          </a:xfrm>
          <a:prstGeom prst="rect">
            <a:avLst/>
          </a:prstGeom>
          <a:noFill/>
        </p:spPr>
        <p:txBody>
          <a:bodyPr wrap="none" rtlCol="0">
            <a:spAutoFit/>
          </a:bodyPr>
          <a:lstStyle/>
          <a:p>
            <a:r>
              <a:rPr lang="en-US" sz="1200" dirty="0">
                <a:latin typeface="Avenir Book" panose="02000503020000020003" pitchFamily="2" charset="0"/>
              </a:rPr>
              <a:t>B</a:t>
            </a:r>
          </a:p>
        </p:txBody>
      </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cxnSp>
        <p:nvCxnSpPr>
          <p:cNvPr id="7" name="Straight Arrow Connector 6">
            <a:extLst>
              <a:ext uri="{FF2B5EF4-FFF2-40B4-BE49-F238E27FC236}">
                <a16:creationId xmlns:a16="http://schemas.microsoft.com/office/drawing/2014/main" id="{360E15E0-41EA-2989-8904-AE7D2BACC5E3}"/>
              </a:ext>
            </a:extLst>
          </p:cNvPr>
          <p:cNvCxnSpPr>
            <a:cxnSpLocks/>
          </p:cNvCxnSpPr>
          <p:nvPr/>
        </p:nvCxnSpPr>
        <p:spPr>
          <a:xfrm>
            <a:off x="1205151" y="2097912"/>
            <a:ext cx="9852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C63EF024-EA84-EF53-904B-BF65C03EC388}"/>
                  </a:ext>
                </a:extLst>
              </p14:cNvPr>
              <p14:cNvContentPartPr/>
              <p14:nvPr/>
            </p14:nvContentPartPr>
            <p14:xfrm rot="21449758">
              <a:off x="1341630" y="1153801"/>
              <a:ext cx="853013" cy="590861"/>
            </p14:xfrm>
          </p:contentPart>
        </mc:Choice>
        <mc:Fallback>
          <p:pic>
            <p:nvPicPr>
              <p:cNvPr id="32" name="Ink 31">
                <a:extLst>
                  <a:ext uri="{FF2B5EF4-FFF2-40B4-BE49-F238E27FC236}">
                    <a16:creationId xmlns:a16="http://schemas.microsoft.com/office/drawing/2014/main" id="{C63EF024-EA84-EF53-904B-BF65C03EC388}"/>
                  </a:ext>
                </a:extLst>
              </p:cNvPr>
              <p:cNvPicPr/>
              <p:nvPr/>
            </p:nvPicPr>
            <p:blipFill>
              <a:blip r:embed="rId4"/>
              <a:stretch>
                <a:fillRect/>
              </a:stretch>
            </p:blipFill>
            <p:spPr>
              <a:xfrm rot="21449758">
                <a:off x="1326147" y="1138318"/>
                <a:ext cx="883619" cy="62146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4" name="Ink 83">
                <a:extLst>
                  <a:ext uri="{FF2B5EF4-FFF2-40B4-BE49-F238E27FC236}">
                    <a16:creationId xmlns:a16="http://schemas.microsoft.com/office/drawing/2014/main" id="{100D7294-7D66-C77D-E876-FC5AF90E47EB}"/>
                  </a:ext>
                </a:extLst>
              </p14:cNvPr>
              <p14:cNvContentPartPr/>
              <p14:nvPr/>
            </p14:nvContentPartPr>
            <p14:xfrm rot="21449758">
              <a:off x="1121575" y="1160749"/>
              <a:ext cx="853013" cy="590861"/>
            </p14:xfrm>
          </p:contentPart>
        </mc:Choice>
        <mc:Fallback>
          <p:pic>
            <p:nvPicPr>
              <p:cNvPr id="84" name="Ink 83">
                <a:extLst>
                  <a:ext uri="{FF2B5EF4-FFF2-40B4-BE49-F238E27FC236}">
                    <a16:creationId xmlns:a16="http://schemas.microsoft.com/office/drawing/2014/main" id="{100D7294-7D66-C77D-E876-FC5AF90E47EB}"/>
                  </a:ext>
                </a:extLst>
              </p:cNvPr>
              <p:cNvPicPr/>
              <p:nvPr/>
            </p:nvPicPr>
            <p:blipFill>
              <a:blip r:embed="rId6"/>
              <a:stretch>
                <a:fillRect/>
              </a:stretch>
            </p:blipFill>
            <p:spPr>
              <a:xfrm rot="21449758">
                <a:off x="1106092" y="1145266"/>
                <a:ext cx="883619" cy="621466"/>
              </a:xfrm>
              <a:prstGeom prst="rect">
                <a:avLst/>
              </a:prstGeom>
            </p:spPr>
          </p:pic>
        </mc:Fallback>
      </mc:AlternateContent>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403</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50</cp:revision>
  <cp:lastPrinted>2022-07-05T22:52:17Z</cp:lastPrinted>
  <dcterms:created xsi:type="dcterms:W3CDTF">2022-03-18T01:36:27Z</dcterms:created>
  <dcterms:modified xsi:type="dcterms:W3CDTF">2022-07-05T23:05:43Z</dcterms:modified>
</cp:coreProperties>
</file>